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  <p:transition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  <p:transition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  <p:transition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  <p:transition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  <p:transition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  <p:transition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  <p:transition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  <p:transition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  <p:transition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  <p:transition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  <p:transition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Thursday</a:t>
            </a:r>
            <a:r>
              <a:rPr lang="en-US" dirty="0" smtClean="0">
                <a:solidFill>
                  <a:schemeClr val="bg1"/>
                </a:solidFill>
              </a:rPr>
              <a:t>, March </a:t>
            </a:r>
            <a:r>
              <a:rPr lang="en-US" dirty="0" smtClean="0">
                <a:solidFill>
                  <a:schemeClr val="bg1"/>
                </a:solidFill>
              </a:rPr>
              <a:t>29,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12921" y="1970381"/>
            <a:ext cx="4884654" cy="38015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  <a:endParaRPr lang="en-US" sz="3000" dirty="0" smtClean="0">
              <a:solidFill>
                <a:schemeClr val="accent1"/>
              </a:solidFill>
            </a:endParaRPr>
          </a:p>
          <a:p>
            <a:r>
              <a:rPr lang="en-US" sz="3000" dirty="0" smtClean="0">
                <a:solidFill>
                  <a:schemeClr val="accent1"/>
                </a:solidFill>
              </a:rPr>
              <a:t>Finish </a:t>
            </a:r>
            <a:r>
              <a:rPr lang="en-US" sz="3000" i="1" dirty="0" smtClean="0">
                <a:solidFill>
                  <a:schemeClr val="accent1"/>
                </a:solidFill>
              </a:rPr>
              <a:t>Not </a:t>
            </a:r>
            <a:r>
              <a:rPr lang="en-US" sz="3000" i="1" dirty="0" smtClean="0">
                <a:solidFill>
                  <a:schemeClr val="accent1"/>
                </a:solidFill>
              </a:rPr>
              <a:t>All Alien Invaders Are From Outer Space </a:t>
            </a:r>
            <a:r>
              <a:rPr lang="en-US" sz="3000" dirty="0" smtClean="0">
                <a:solidFill>
                  <a:schemeClr val="accent1"/>
                </a:solidFill>
              </a:rPr>
              <a:t>Power Point and Note Sheet</a:t>
            </a:r>
            <a:r>
              <a:rPr lang="en-US" sz="30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Review 3</a:t>
            </a:r>
            <a:r>
              <a:rPr lang="en-US" sz="3000" baseline="30000" dirty="0" smtClean="0">
                <a:solidFill>
                  <a:schemeClr val="accent1"/>
                </a:solidFill>
              </a:rPr>
              <a:t>rd</a:t>
            </a:r>
            <a:r>
              <a:rPr lang="en-US" sz="3000" dirty="0" smtClean="0">
                <a:solidFill>
                  <a:schemeClr val="accent1"/>
                </a:solidFill>
              </a:rPr>
              <a:t> Quarter Ecology </a:t>
            </a:r>
            <a:r>
              <a:rPr lang="en-US" sz="3000" dirty="0">
                <a:solidFill>
                  <a:schemeClr val="accent1"/>
                </a:solidFill>
              </a:rPr>
              <a:t>Final.</a:t>
            </a:r>
            <a:endParaRPr lang="en-US" sz="3000" dirty="0" smtClean="0">
              <a:solidFill>
                <a:schemeClr val="accent1"/>
              </a:solidFill>
            </a:endParaRPr>
          </a:p>
          <a:p>
            <a:endParaRPr lang="en-US" sz="3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completed and signed.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“Alien Invaders” we covered yesterday, which one do you think poses the most risk?  Why?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Log.</a:t>
            </a:r>
          </a:p>
          <a:p>
            <a:r>
              <a:rPr lang="en-US" i="1" dirty="0">
                <a:solidFill>
                  <a:srgbClr val="00B050"/>
                </a:solidFill>
              </a:rPr>
              <a:t>Not All Alien Invaders Are From Outer Space</a:t>
            </a:r>
            <a:r>
              <a:rPr lang="en-US" dirty="0">
                <a:solidFill>
                  <a:srgbClr val="00B050"/>
                </a:solidFill>
              </a:rPr>
              <a:t> Power Point and Note Sheet.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i="1" dirty="0">
                <a:solidFill>
                  <a:schemeClr val="bg1"/>
                </a:solidFill>
              </a:rPr>
              <a:t>TSW be able to describe the positive and negative interactions between humans and the environment (including deforestation, construction of dams, introduction of non-native species, overgrazing, habitat destruction) and potential solutions to the problems.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21732" y="3244334"/>
            <a:ext cx="354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Biological Accumulation Comic Strip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5334" y="154379"/>
            <a:ext cx="6205845" cy="657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65618</TotalTime>
  <Words>149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Thursday, March 29, 2018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640</cp:revision>
  <cp:lastPrinted>2018-03-07T15:49:40Z</cp:lastPrinted>
  <dcterms:created xsi:type="dcterms:W3CDTF">2015-10-22T15:42:29Z</dcterms:created>
  <dcterms:modified xsi:type="dcterms:W3CDTF">2018-03-29T22:59:23Z</dcterms:modified>
</cp:coreProperties>
</file>